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91" r:id="rId2"/>
    <p:sldId id="257" r:id="rId3"/>
    <p:sldId id="292" r:id="rId4"/>
    <p:sldId id="307" r:id="rId5"/>
    <p:sldId id="346" r:id="rId6"/>
    <p:sldId id="325" r:id="rId7"/>
    <p:sldId id="324" r:id="rId8"/>
    <p:sldId id="326" r:id="rId9"/>
    <p:sldId id="347" r:id="rId10"/>
    <p:sldId id="312" r:id="rId11"/>
    <p:sldId id="310" r:id="rId12"/>
    <p:sldId id="317" r:id="rId13"/>
    <p:sldId id="318" r:id="rId14"/>
    <p:sldId id="344" r:id="rId15"/>
    <p:sldId id="319" r:id="rId16"/>
    <p:sldId id="340" r:id="rId17"/>
    <p:sldId id="341" r:id="rId18"/>
    <p:sldId id="338" r:id="rId19"/>
    <p:sldId id="339" r:id="rId20"/>
    <p:sldId id="349" r:id="rId21"/>
    <p:sldId id="332" r:id="rId22"/>
    <p:sldId id="350" r:id="rId23"/>
    <p:sldId id="331" r:id="rId24"/>
    <p:sldId id="321" r:id="rId25"/>
    <p:sldId id="322" r:id="rId26"/>
    <p:sldId id="323" r:id="rId27"/>
    <p:sldId id="258" r:id="rId28"/>
    <p:sldId id="327" r:id="rId29"/>
    <p:sldId id="348" r:id="rId30"/>
    <p:sldId id="336" r:id="rId31"/>
    <p:sldId id="282" r:id="rId32"/>
    <p:sldId id="354" r:id="rId33"/>
    <p:sldId id="273" r:id="rId34"/>
    <p:sldId id="277" r:id="rId35"/>
    <p:sldId id="266" r:id="rId36"/>
    <p:sldId id="274" r:id="rId37"/>
    <p:sldId id="267" r:id="rId38"/>
    <p:sldId id="270" r:id="rId39"/>
    <p:sldId id="280" r:id="rId40"/>
    <p:sldId id="320" r:id="rId41"/>
    <p:sldId id="355" r:id="rId42"/>
    <p:sldId id="352" r:id="rId43"/>
    <p:sldId id="353" r:id="rId44"/>
    <p:sldId id="309" r:id="rId45"/>
    <p:sldId id="272" r:id="rId46"/>
    <p:sldId id="308" r:id="rId47"/>
    <p:sldId id="284" r:id="rId48"/>
    <p:sldId id="262" r:id="rId49"/>
    <p:sldId id="261" r:id="rId50"/>
    <p:sldId id="263" r:id="rId51"/>
    <p:sldId id="264" r:id="rId52"/>
    <p:sldId id="334" r:id="rId53"/>
    <p:sldId id="351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8" autoAdjust="0"/>
    <p:restoredTop sz="94709" autoAdjust="0"/>
  </p:normalViewPr>
  <p:slideViewPr>
    <p:cSldViewPr>
      <p:cViewPr>
        <p:scale>
          <a:sx n="76" d="100"/>
          <a:sy n="76" d="100"/>
        </p:scale>
        <p:origin x="-118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6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AB96-96F7-4280-B7BD-1E5C377CFCFB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40EF8-D719-49AE-AB3E-17077D04F1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369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B6FA1-5178-493C-A309-77DDC2112636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08AC2-DDEC-40F4-9255-BA78A36CED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jpeg"/><Relationship Id="rId4" Type="http://schemas.openxmlformats.org/officeDocument/2006/relationships/image" Target="../media/image13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</a:rPr>
              <a:t>«</a:t>
            </a:r>
            <a:r>
              <a:rPr lang="ru-RU" sz="6600" b="1" dirty="0" smtClean="0">
                <a:solidFill>
                  <a:schemeClr val="bg1"/>
                </a:solidFill>
              </a:rPr>
              <a:t>Та</a:t>
            </a:r>
            <a:r>
              <a:rPr lang="tt-RU" sz="6000" b="1" dirty="0" smtClean="0">
                <a:solidFill>
                  <a:schemeClr val="bg1"/>
                </a:solidFill>
              </a:rPr>
              <a:t>ң</a:t>
            </a:r>
            <a:r>
              <a:rPr lang="ru-RU" sz="6000" b="1" dirty="0" smtClean="0">
                <a:solidFill>
                  <a:schemeClr val="bg1"/>
                </a:solidFill>
              </a:rPr>
              <a:t>»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857364"/>
            <a:ext cx="5214974" cy="474027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chemeClr val="bg1"/>
                </a:solidFill>
              </a:rPr>
              <a:t>Детская общественная организация 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bg1"/>
                </a:solidFill>
              </a:rPr>
              <a:t>МБОУ «Гимназия №5»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bg1"/>
                </a:solidFill>
              </a:rPr>
              <a:t>Авиастроительного района г.Казани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643306" y="216331"/>
            <a:ext cx="5143536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 хотим представить вам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Нашу организацию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</a:t>
            </a:r>
            <a:r>
              <a:rPr kumimoji="0" lang="tt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ң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1100" b="1" dirty="0" smtClean="0"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этот суматошный час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 расскажем вам о нас.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Рано на заре встаем,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школу весело идем.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И, собравшись на Совете,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Обсуждаем всё на свете: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сегодня опоздал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Или слишком рано встал,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классе кто-то  не убрал,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цветы не поливал.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обсудим на Совете,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Ведь за школу мы в ответе!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Наш девиз:    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Каждый день всегда, везде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</a:t>
            </a:r>
            <a:r>
              <a:rPr kumimoji="0" lang="tt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ң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встречают на земле!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2051" name="Picture 3" descr="E:\УСУ\CCI00035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3157816" cy="3478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9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89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9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9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9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9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9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89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9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9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9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89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9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89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89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786478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lvl="0" indent="449263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Законы детской общественной организации </a:t>
            </a:r>
            <a:r>
              <a:rPr lang="ru-RU" b="1" dirty="0" smtClean="0">
                <a:ea typeface="Times New Roman" pitchFamily="18" charset="0"/>
                <a:cs typeface="Times New Roman" pitchFamily="18" charset="0"/>
              </a:rPr>
              <a:t>«</a:t>
            </a:r>
            <a:r>
              <a:rPr lang="tt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Таң</a:t>
            </a:r>
            <a:r>
              <a:rPr lang="ru-RU" b="1" dirty="0" smtClean="0"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marL="0" lvl="0" indent="449263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4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Закон памяти</a:t>
            </a:r>
            <a:r>
              <a:rPr lang="ru-RU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"Народ, забывший свою историю, - не народ, а социально-безликая масса людей. Помни о своем Отечестве, его истории, культуре".</a:t>
            </a:r>
            <a:endParaRPr lang="en-US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Закон уважения</a:t>
            </a:r>
            <a:r>
              <a:rPr lang="ru-RU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"Хочешь, чтобы тебя уважали, - уважай человеческое достоинство других". </a:t>
            </a:r>
            <a:endParaRPr lang="ru-RU" sz="1400" dirty="0" smtClean="0">
              <a:latin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Закон заботы</a:t>
            </a:r>
            <a:r>
              <a:rPr lang="ru-RU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"Прежде чем требовать внимания к себе, прояви его к людям.  Закон добра: "Будь добр к ближнему, и добро вернется к тебе". </a:t>
            </a:r>
            <a:endParaRPr lang="ru-RU" sz="14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Закон чести</a:t>
            </a:r>
            <a:r>
              <a:rPr lang="ru-RU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"Помни о духовной силе человека, его долге, благородстве</a:t>
            </a:r>
            <a:r>
              <a:rPr lang="ru-RU" sz="28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достоинстве". </a:t>
            </a:r>
            <a:endParaRPr lang="ru-RU" sz="1400" dirty="0" smtClean="0">
              <a:latin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4257676" cy="264320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 президент – ученица 10А класса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Хайруллина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Айгуль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E:\УСУ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548680"/>
            <a:ext cx="4032448" cy="60587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786478"/>
          </a:xfrm>
          <a:noFill/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2500306"/>
            <a:ext cx="642143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Наши лидеры</a:t>
            </a:r>
            <a:endParaRPr lang="ru-RU" sz="8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C:\Documents and Settings\1.USERCOMP\Мои документы\Мои документы\ДОО Тан\Диляра Каримуллина\Диляра\PICT0880.JPG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143116"/>
            <a:ext cx="3295676" cy="423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диляра.bmp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332656"/>
            <a:ext cx="267700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1.USERCOMP\Мои документы\Мои документы\ДОО Тан\Диляра Каримуллина\Диляра\PICT1103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488" y="285728"/>
            <a:ext cx="4143404" cy="328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95936" y="429309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Каримуллина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Диляра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победитель республиканского конкурса «Лидер года  – 2009» в номинации «Активисты детских общественных организаций»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лидеры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548680"/>
            <a:ext cx="3782224" cy="509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дипломы\CCI15032013_00004.bmp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785794"/>
            <a:ext cx="464347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4509120"/>
            <a:ext cx="4896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Шарифуллина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Миляуша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 победитель республиканского конкурса «Лидер года – 2011»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 победитель  Всероссийского конкурса «Алые паруса» (2013 г.)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F:\дипломы\CCI15032013_00010.bmp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8" y="260648"/>
            <a:ext cx="3032480" cy="4097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860032" y="4509120"/>
            <a:ext cx="36724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Зайнутдинов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участник районного конкурса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Лидер года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2012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(2 место)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10243" name="Picture 3" descr="E:\УСУ\фото ЮИД улыбка Амир\DSC0024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401" y="857232"/>
            <a:ext cx="3687161" cy="5308071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2852937"/>
            <a:ext cx="8229600" cy="266429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</a:rPr>
              <a:t>Наши дела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380312" y="5877272"/>
            <a:ext cx="1549406" cy="720369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Сбор командиров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08104" y="3933056"/>
            <a:ext cx="3278738" cy="2520280"/>
          </a:xfrm>
        </p:spPr>
        <p:txBody>
          <a:bodyPr>
            <a:normAutofit fontScale="92500"/>
          </a:bodyPr>
          <a:lstStyle/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Совет старшеклассников </a:t>
            </a:r>
            <a:br>
              <a:rPr lang="ru-RU" sz="3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за чашкой чая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F:\улица\DSCF71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3" y="2811427"/>
            <a:ext cx="5143535" cy="3857652"/>
          </a:xfrm>
          <a:prstGeom prst="rect">
            <a:avLst/>
          </a:prstGeom>
          <a:noFill/>
        </p:spPr>
      </p:pic>
      <p:pic>
        <p:nvPicPr>
          <p:cNvPr id="6" name="Picture 2" descr="C:\Documents and Settings\1.USERCOMP\Рабочий стол\ДОО инф\IMG_9136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260648"/>
            <a:ext cx="5111750" cy="3407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дипломы\CCI15032013_00001.bmp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98970">
            <a:off x="5094111" y="456060"/>
            <a:ext cx="2086186" cy="2911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F:\дипломы\CCI15032013_00002.bmp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21867">
            <a:off x="5501812" y="2781520"/>
            <a:ext cx="2797723" cy="363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F:\дипломы\CCI15032013_00000.bmp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3959300" cy="544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27584" y="5949280"/>
            <a:ext cx="5486400" cy="66084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Наша газета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E:\УСУ\Scan\CCI00003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500306"/>
            <a:ext cx="2810603" cy="3951288"/>
          </a:xfrm>
          <a:prstGeom prst="rect">
            <a:avLst/>
          </a:prstGeom>
          <a:noFill/>
        </p:spPr>
      </p:pic>
      <p:pic>
        <p:nvPicPr>
          <p:cNvPr id="1028" name="Picture 4" descr="E:\УСУ\Scan\CCI00008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214290"/>
            <a:ext cx="3020574" cy="4213176"/>
          </a:xfrm>
          <a:prstGeom prst="rect">
            <a:avLst/>
          </a:prstGeom>
          <a:noFill/>
        </p:spPr>
      </p:pic>
      <p:pic>
        <p:nvPicPr>
          <p:cNvPr id="1029" name="Picture 5" descr="E:\УСУ\Scan\CCI00009.bm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285728"/>
            <a:ext cx="2494765" cy="3493096"/>
          </a:xfrm>
          <a:prstGeom prst="rect">
            <a:avLst/>
          </a:prstGeom>
          <a:noFill/>
        </p:spPr>
      </p:pic>
      <p:pic>
        <p:nvPicPr>
          <p:cNvPr id="1026" name="Picture 2" descr="E:\УСУ\Scan\CCI00001.bmp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984" y="1785926"/>
            <a:ext cx="3119312" cy="4392488"/>
          </a:xfrm>
          <a:prstGeom prst="rect">
            <a:avLst/>
          </a:prstGeom>
          <a:noFill/>
        </p:spPr>
      </p:pic>
      <p:pic>
        <p:nvPicPr>
          <p:cNvPr id="11266" name="Picture 2" descr="E:\УСУ\Scan\CCI00011.bmp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1357298"/>
            <a:ext cx="3519277" cy="5040560"/>
          </a:xfrm>
          <a:prstGeom prst="rect">
            <a:avLst/>
          </a:prstGeom>
          <a:noFill/>
        </p:spPr>
      </p:pic>
      <p:pic>
        <p:nvPicPr>
          <p:cNvPr id="6" name="Picture 3" descr="C:\Documents and Settings\Admin\Рабочий стол\CCI00012.bmp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0" y="1341484"/>
            <a:ext cx="3684375" cy="5321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E:\УСУ\Scan\CCI00006.bm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357166"/>
            <a:ext cx="2606191" cy="3630762"/>
          </a:xfrm>
          <a:prstGeom prst="rect">
            <a:avLst/>
          </a:prstGeom>
          <a:noFill/>
        </p:spPr>
      </p:pic>
      <p:pic>
        <p:nvPicPr>
          <p:cNvPr id="2052" name="Picture 4" descr="E:\УСУ\Scan\CCI00010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2592288" cy="3610294"/>
          </a:xfrm>
          <a:prstGeom prst="rect">
            <a:avLst/>
          </a:prstGeom>
          <a:noFill/>
        </p:spPr>
      </p:pic>
      <p:pic>
        <p:nvPicPr>
          <p:cNvPr id="2050" name="Picture 2" descr="E:\УСУ\Scan\CCI00007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2840024" cy="3951288"/>
          </a:xfrm>
          <a:prstGeom prst="rect">
            <a:avLst/>
          </a:prstGeom>
          <a:noFill/>
        </p:spPr>
      </p:pic>
      <p:pic>
        <p:nvPicPr>
          <p:cNvPr id="4" name="Picture 2" descr="C:\Documents and Settings\Admin\Рабочий стол\CCI00013.bmp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1857364"/>
            <a:ext cx="3411205" cy="4697410"/>
          </a:xfrm>
          <a:prstGeom prst="rect">
            <a:avLst/>
          </a:prstGeom>
          <a:noFill/>
        </p:spPr>
      </p:pic>
      <p:pic>
        <p:nvPicPr>
          <p:cNvPr id="6" name="Picture 3" descr="C:\Documents and Settings\Admin\Рабочий стол\CCI00014.bmp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42" y="1512633"/>
            <a:ext cx="3675310" cy="5153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00562" y="5357826"/>
            <a:ext cx="4074270" cy="7295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Выборы президента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выборы\Фото00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714356"/>
            <a:ext cx="4857784" cy="4357718"/>
          </a:xfrm>
          <a:prstGeom prst="rect">
            <a:avLst/>
          </a:prstGeom>
          <a:noFill/>
        </p:spPr>
      </p:pic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 flipV="1">
            <a:off x="1792288" y="6500834"/>
            <a:ext cx="54864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2051" name="Picture 3" descr="E:\выборы\Фото013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714356"/>
            <a:ext cx="3671887" cy="4353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7889" name="Picture 1" descr="E:\УСУ\DSC0063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5486400" cy="4114800"/>
          </a:xfrm>
          <a:prstGeom prst="rect">
            <a:avLst/>
          </a:prstGeom>
          <a:noFill/>
        </p:spPr>
      </p:pic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4572000" y="6021288"/>
            <a:ext cx="4320480" cy="5760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Концерт на День учителя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E:\УСУ\DSC00656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81111">
            <a:off x="4589701" y="3050108"/>
            <a:ext cx="4041775" cy="2601913"/>
          </a:xfrm>
          <a:prstGeom prst="rect">
            <a:avLst/>
          </a:prstGeom>
          <a:noFill/>
        </p:spPr>
      </p:pic>
      <p:pic>
        <p:nvPicPr>
          <p:cNvPr id="6146" name="Picture 2" descr="C:\Documents and Settings\1.USERCOMP\Рабочий стол\фото день учителя\DSC0067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4932">
            <a:off x="4787415" y="631370"/>
            <a:ext cx="4016116" cy="2677410"/>
          </a:xfrm>
          <a:prstGeom prst="rect">
            <a:avLst/>
          </a:prstGeom>
          <a:noFill/>
        </p:spPr>
      </p:pic>
      <p:pic>
        <p:nvPicPr>
          <p:cNvPr id="9" name="Picture 2" descr="D:\Documents and Settings\Admin\Рабочий стол\Новая папка (2)\День учителя 2012\DSC00049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39916">
            <a:off x="419762" y="3520783"/>
            <a:ext cx="4414557" cy="2943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ocuments and Settings\Admin\Мои документы\Мои рисунки\2012-02-04 001\DSCF133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428604"/>
            <a:ext cx="4071966" cy="5429288"/>
          </a:xfrm>
          <a:prstGeom prst="rect">
            <a:avLst/>
          </a:prstGeom>
          <a:noFill/>
        </p:spPr>
      </p:pic>
      <p:pic>
        <p:nvPicPr>
          <p:cNvPr id="1026" name="Picture 2" descr="D:\Documents and Settings\Admin\Мои документы\Мои рисунки\2012-02-04 001\DSCF133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4179124" cy="5572164"/>
          </a:xfrm>
          <a:prstGeom prst="rect">
            <a:avLst/>
          </a:prstGeom>
          <a:noFill/>
        </p:spPr>
      </p:pic>
      <p:pic>
        <p:nvPicPr>
          <p:cNvPr id="4" name="Picture 2" descr="C:\Documents and Settings\Зиля\Рабочий стол\В школе (52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7963" y="2996952"/>
            <a:ext cx="4800533" cy="36004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5940152" y="5877272"/>
            <a:ext cx="2952328" cy="720080"/>
          </a:xfrm>
        </p:spPr>
        <p:txBody>
          <a:bodyPr>
            <a:normAutofit fontScale="85000" lnSpcReduction="2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Неделя добра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Scan\CCI06012014_00001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35705">
            <a:off x="670182" y="702639"/>
            <a:ext cx="4650845" cy="3324449"/>
          </a:xfrm>
          <a:prstGeom prst="rect">
            <a:avLst/>
          </a:prstGeom>
          <a:noFill/>
        </p:spPr>
      </p:pic>
      <p:pic>
        <p:nvPicPr>
          <p:cNvPr id="4" name="Picture 2" descr="G:\Scan\CCI06012014_00001.bm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35705">
            <a:off x="340857" y="2434291"/>
            <a:ext cx="4544688" cy="3248567"/>
          </a:xfrm>
          <a:prstGeom prst="rect">
            <a:avLst/>
          </a:prstGeom>
          <a:noFill/>
        </p:spPr>
      </p:pic>
      <p:pic>
        <p:nvPicPr>
          <p:cNvPr id="2050" name="Picture 2" descr="D:\Documents and Settings\Admin\Мои документы\Мои рисунки\2013\DSCF125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32190">
            <a:off x="4076970" y="2207009"/>
            <a:ext cx="4857784" cy="364333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1785918" y="5786454"/>
            <a:ext cx="5486400" cy="90872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Участие в акции 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«Спасибо за спасенные леса»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57620" y="5643578"/>
            <a:ext cx="5111758" cy="928694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Учащиеся гимназии в гостях у воспитанников детского сада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6429396"/>
            <a:ext cx="4041775" cy="14287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170" name="Picture 2" descr="C:\Documents and Settings\1.USERCOMP\Рабочий стол\ДОО инф\IMG_787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5" y="500042"/>
            <a:ext cx="7533129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День самоуправления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Documents and Settings\1.USERCOMP\Рабочий стол\классы\DSCF125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276">
            <a:off x="4625283" y="2952538"/>
            <a:ext cx="4041775" cy="3031331"/>
          </a:xfrm>
          <a:prstGeom prst="rect">
            <a:avLst/>
          </a:prstGeom>
          <a:noFill/>
        </p:spPr>
      </p:pic>
      <p:pic>
        <p:nvPicPr>
          <p:cNvPr id="9219" name="Picture 3" descr="C:\Documents and Settings\1.USERCOMP\Рабочий стол\классы\DSCF124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792422" cy="2844316"/>
          </a:xfrm>
          <a:prstGeom prst="rect">
            <a:avLst/>
          </a:prstGeom>
          <a:noFill/>
        </p:spPr>
      </p:pic>
      <p:pic>
        <p:nvPicPr>
          <p:cNvPr id="7" name="Picture 3" descr="C:\Documents and Settings\Зиля\Мои документы\Мои рисунки\фото КВН и день учителя\P10003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714"/>
            <a:ext cx="5328592" cy="3996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72066" y="5786454"/>
            <a:ext cx="3756023" cy="107154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Конкурс инсценированной сказки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D:\Documents and Settings\Admin\Рабочий стол\конкурс\Наставник\DSC002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3571876"/>
            <a:ext cx="4429157" cy="3071834"/>
          </a:xfrm>
          <a:prstGeom prst="rect">
            <a:avLst/>
          </a:prstGeom>
          <a:noFill/>
        </p:spPr>
      </p:pic>
      <p:pic>
        <p:nvPicPr>
          <p:cNvPr id="8" name="Picture 5" descr="D:\Documents and Settings\Admin\Рабочий стол\конкурс\Наставник\DSC0009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642918"/>
            <a:ext cx="4050413" cy="2700275"/>
          </a:xfrm>
          <a:prstGeom prst="rect">
            <a:avLst/>
          </a:prstGeom>
          <a:noFill/>
        </p:spPr>
      </p:pic>
      <p:pic>
        <p:nvPicPr>
          <p:cNvPr id="9" name="Picture 2" descr="D:\Documents and Settings\Admin\Рабочий стол\конкурс\Наставник\DSC00275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2" y="214290"/>
            <a:ext cx="4586762" cy="3054353"/>
          </a:xfrm>
          <a:prstGeom prst="rect">
            <a:avLst/>
          </a:prstGeom>
          <a:noFill/>
        </p:spPr>
      </p:pic>
      <p:pic>
        <p:nvPicPr>
          <p:cNvPr id="10" name="Picture 4" descr="D:\Documents and Settings\Admin\Рабочий стол\конкурс\Наставник\DSC0023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68" y="2476493"/>
            <a:ext cx="4643471" cy="3095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29256" y="5589240"/>
            <a:ext cx="3571900" cy="7200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«Новый год у ворот»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Documents and Settings\Зиля\Рабочий стол\Фото00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214290"/>
            <a:ext cx="5625741" cy="4500594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0419" name="Picture 3" descr="E:\УСУ\DSC0114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1" y="3000372"/>
            <a:ext cx="5180301" cy="3667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64088" y="5589240"/>
            <a:ext cx="3565630" cy="7200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«Новый год у ворот»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E:\УСУ\DSC011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3000372"/>
            <a:ext cx="5037995" cy="3358664"/>
          </a:xfrm>
          <a:prstGeom prst="rect">
            <a:avLst/>
          </a:prstGeom>
          <a:noFill/>
        </p:spPr>
      </p:pic>
      <p:pic>
        <p:nvPicPr>
          <p:cNvPr id="2050" name="Picture 2" descr="I:\УСУ\Изображение 25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496" y="428604"/>
            <a:ext cx="4857629" cy="3643338"/>
          </a:xfrm>
          <a:prstGeom prst="rect">
            <a:avLst/>
          </a:prstGeom>
          <a:noFill/>
        </p:spPr>
      </p:pic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8224" y="908720"/>
            <a:ext cx="2412932" cy="136815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Конкурс «Мисс Зима»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E:\УСУ\DSC0103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2808312" cy="4212468"/>
          </a:xfrm>
          <a:prstGeom prst="rect">
            <a:avLst/>
          </a:prstGeom>
          <a:noFill/>
        </p:spPr>
      </p:pic>
      <p:pic>
        <p:nvPicPr>
          <p:cNvPr id="4100" name="Picture 4" descr="E:\УСУ\DSC0105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2708920"/>
            <a:ext cx="2664296" cy="3996444"/>
          </a:xfrm>
          <a:prstGeom prst="rect">
            <a:avLst/>
          </a:prstGeom>
          <a:noFill/>
        </p:spPr>
      </p:pic>
      <p:pic>
        <p:nvPicPr>
          <p:cNvPr id="4098" name="Picture 2" descr="E:\УСУ\DSC0106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7" y="3717032"/>
            <a:ext cx="4125831" cy="2880320"/>
          </a:xfrm>
          <a:prstGeom prst="rect">
            <a:avLst/>
          </a:prstGeom>
          <a:noFill/>
        </p:spPr>
      </p:pic>
      <p:pic>
        <p:nvPicPr>
          <p:cNvPr id="8" name="Picture 4" descr="E:\УСУ\DSC0106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404664"/>
            <a:ext cx="3240360" cy="5012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792" cy="108266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Канцтовары для учащихся интерната №1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E:\УСУ\DSC010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7" y="1532348"/>
            <a:ext cx="4429156" cy="2952771"/>
          </a:xfrm>
          <a:prstGeom prst="rect">
            <a:avLst/>
          </a:prstGeom>
          <a:noFill/>
        </p:spPr>
      </p:pic>
      <p:pic>
        <p:nvPicPr>
          <p:cNvPr id="35841" name="Picture 1" descr="E:\УСУ\DSC0101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3068960"/>
            <a:ext cx="5337919" cy="3558613"/>
          </a:xfrm>
          <a:prstGeom prst="rect">
            <a:avLst/>
          </a:prstGeom>
          <a:noFill/>
        </p:spPr>
      </p:pic>
      <p:pic>
        <p:nvPicPr>
          <p:cNvPr id="35843" name="Picture 3" descr="E:\УСУ\DSC0101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06152">
            <a:off x="3253135" y="561418"/>
            <a:ext cx="5325837" cy="3550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285728"/>
            <a:ext cx="4183064" cy="10081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Веселые переменки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Изображение 114"/>
          <p:cNvPicPr>
            <a:picLocks noGrp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98973">
            <a:off x="412254" y="1776050"/>
            <a:ext cx="4719412" cy="374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7" name="Picture 1" descr="E:\УСУ\DSC0101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297742"/>
            <a:ext cx="4896544" cy="3635314"/>
          </a:xfrm>
          <a:prstGeom prst="rect">
            <a:avLst/>
          </a:prstGeom>
          <a:noFill/>
        </p:spPr>
      </p:pic>
      <p:pic>
        <p:nvPicPr>
          <p:cNvPr id="8" name="Содержимое 7" descr="Изображение 140"/>
          <p:cNvPicPr>
            <a:picLocks noGrp="1"/>
          </p:cNvPicPr>
          <p:nvPr>
            <p:ph sz="quarter" idx="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2" y="2714620"/>
            <a:ext cx="5818232" cy="3917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476672"/>
            <a:ext cx="2319076" cy="188075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«Оранжевое настроение»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E:\Оранжевое настроение\DSC00005.JPG"/>
          <p:cNvPicPr>
            <a:picLocks noGrp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295232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E:\Оранжевое настроение\DSC00007.JPG"/>
          <p:cNvPicPr>
            <a:picLocks noGrp="1"/>
          </p:cNvPicPr>
          <p:nvPr>
            <p:ph sz="quarter" idx="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212976"/>
            <a:ext cx="4131212" cy="3205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E:\фото ЮИД улыбка Амир\00209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1214422"/>
            <a:ext cx="575893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.USERCOMP\Рабочий стол\ветераны2014\DSC0042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464496" cy="35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Содержимое 3" descr="C:\Documents and Settings\1.USERCOMP\Рабочий стол\ветераны2014\DSC00423.JP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2492896"/>
            <a:ext cx="5437838" cy="40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57818" y="500042"/>
            <a:ext cx="2706679" cy="1362075"/>
          </a:xfrm>
        </p:spPr>
        <p:txBody>
          <a:bodyPr>
            <a:norm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28596" y="4714884"/>
            <a:ext cx="2778117" cy="150018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Еженедельные линейки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42844" y="5857892"/>
            <a:ext cx="4357718" cy="10001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этнографический музей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3" descr="C:\Documents and Settings\Зиля\Мои документы\Мои рисунки\дети инв\Дети- инвалиды 0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36299">
            <a:off x="442825" y="191133"/>
            <a:ext cx="3894960" cy="5193279"/>
          </a:xfrm>
          <a:prstGeom prst="rect">
            <a:avLst/>
          </a:prstGeom>
          <a:noFill/>
        </p:spPr>
      </p:pic>
      <p:pic>
        <p:nvPicPr>
          <p:cNvPr id="3075" name="Picture 3" descr="C:\Documents and Settings\1.USERCOMP\Мои документы\Мои документы\Мои рисунки\Музей\Фото01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1967" y="142852"/>
            <a:ext cx="3086121" cy="3857652"/>
          </a:xfrm>
          <a:prstGeom prst="rect">
            <a:avLst/>
          </a:prstGeom>
          <a:noFill/>
        </p:spPr>
      </p:pic>
      <p:pic>
        <p:nvPicPr>
          <p:cNvPr id="3074" name="Picture 2" descr="C:\Documents and Settings\1.USERCOMP\Мои документы\Мои документы\Мои рисунки\Музей\Фото02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1214422"/>
            <a:ext cx="3286148" cy="4107684"/>
          </a:xfrm>
          <a:prstGeom prst="rect">
            <a:avLst/>
          </a:prstGeom>
          <a:noFill/>
        </p:spPr>
      </p:pic>
      <p:pic>
        <p:nvPicPr>
          <p:cNvPr id="7" name="Picture 4" descr="C:\Documents and Settings\Зиля\Мои документы\Мои рисунки\Музей\форум 00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97938">
            <a:off x="3244413" y="2773603"/>
            <a:ext cx="4991672" cy="3743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8358246" cy="1633007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b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«Мы - наследники победы»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2852937"/>
            <a:ext cx="7772400" cy="790377"/>
          </a:xfrm>
        </p:spPr>
        <p:txBody>
          <a:bodyPr>
            <a:normAutofit/>
          </a:bodyPr>
          <a:lstStyle/>
          <a:p>
            <a:pPr algn="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70-летию Победы посвящается…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Изображение 28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50059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Изображение 28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0503" y="188640"/>
            <a:ext cx="4216621" cy="309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SC0152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4515687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4800600"/>
            <a:ext cx="3312368" cy="15087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Акция «Подари открытку ветерану»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:\Documents and Settings\Admin\Мои документы\Мои рисунки\Изображение\DSC0048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6748">
            <a:off x="3914993" y="2599485"/>
            <a:ext cx="4833943" cy="369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ocuments and Settings\Admin\Мои документы\Мои рисунки\Изображение\Изображение 0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90634">
            <a:off x="268247" y="2505556"/>
            <a:ext cx="5000660" cy="400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642942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Конкурс рисунков «Спасенный мир»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:\Documents and Settings\Admin\Мои документы\Мои рисунки\Изображение\Изображение 024.jpg"/>
          <p:cNvPicPr>
            <a:picLocks noGrp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5904656" cy="44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:\Documents and Settings\Admin\Мои документы\Мои рисунки\Изображение\Изображение 009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18235">
            <a:off x="562971" y="506234"/>
            <a:ext cx="4908085" cy="365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ocuments and Settings\Admin\Мои документы\Мои рисунки\Изображение\Изображение 025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40" y="2000240"/>
            <a:ext cx="567581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D:\Documents and Settings\Admin\Мои документы\Мои рисунки\Изображение\Изображение 0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285860"/>
            <a:ext cx="6390472" cy="5144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292079" y="4406900"/>
            <a:ext cx="3202633" cy="13620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364088" y="4941168"/>
            <a:ext cx="3346649" cy="150018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музее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Боевой Славы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C:\Documents and Settings\1.USERCOMP\Рабочий стол\ветераны2014\DSC00454.JPG"/>
          <p:cNvPicPr>
            <a:picLocks noGrp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3214686"/>
            <a:ext cx="4679950" cy="330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Documents and Settings\1.USERCOMP\Рабочий стол\ветераны2014\DSC00458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188640"/>
            <a:ext cx="5582424" cy="4151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0664" cy="208279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Экскурсии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учащихся гимназии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C:\Documents and Settings\1.USERCOMP\Рабочий стол\ветераны2014\DSC00457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4824536" cy="343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C:\Documents and Settings\1.USERCOMP\Рабочий стол\ветераны2014\DSC00451.JPG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214290"/>
            <a:ext cx="5437838" cy="386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.USERCOMP\Рабочий стол\ветераны2014\IMG_1152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285728"/>
            <a:ext cx="6877998" cy="465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91680" y="5301208"/>
            <a:ext cx="5486400" cy="5667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357290" y="5367338"/>
            <a:ext cx="6929486" cy="80486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гостях у ветеранов Великой Отечественной войны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Манидичева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Владимира Алексеевича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1.USERCOMP\Рабочий стол\ветераны2014\DSC0190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3068960"/>
            <a:ext cx="4923916" cy="35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C:\Documents and Settings\1.USERCOMP\Рабочий стол\ветераны2014\DSC01924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5725870" cy="393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5157192"/>
            <a:ext cx="3643338" cy="1053124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Маркиной Валентины Гавриловны,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.USERCOMP\Рабочий стол\ветераны2014\DSC0041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214290"/>
            <a:ext cx="6733982" cy="530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5715016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Сиразитдинова Ислама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Киямовича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786314" y="5367338"/>
            <a:ext cx="2492374" cy="80486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.USERCOMP\Рабочий стол\ветераны2014\IMG_114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214290"/>
            <a:ext cx="5942464" cy="415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фото\2014_02_28\DSC00538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4608512" cy="364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29256" y="4725144"/>
            <a:ext cx="3714744" cy="1342296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Клетнева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Павла Кузьмича.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фото\2014_02_28\DSC00531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214290"/>
            <a:ext cx="5365830" cy="4006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Documents and Settings\1.USERCOMP\Рабочий стол\баннер\встречи с ветеранами\DSC0054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4680520" cy="343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72198" y="4800600"/>
            <a:ext cx="2676266" cy="129269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нас в гостях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хор ветеранов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285720" y="5214950"/>
            <a:ext cx="5726440" cy="9572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Ветераны Великой Отечественной войны на встрече с учащимися гимназии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E:\УСУ\DSC00566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2" y="1428736"/>
            <a:ext cx="3298828" cy="4975225"/>
          </a:xfrm>
          <a:prstGeom prst="rect">
            <a:avLst/>
          </a:prstGeom>
          <a:noFill/>
        </p:spPr>
      </p:pic>
      <p:pic>
        <p:nvPicPr>
          <p:cNvPr id="8194" name="Picture 2" descr="C:\Documents and Settings\1.USERCOMP\Рабочий стол\Безымянный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85728"/>
            <a:ext cx="4857575" cy="3643338"/>
          </a:xfrm>
          <a:prstGeom prst="rect">
            <a:avLst/>
          </a:prstGeom>
          <a:noFill/>
        </p:spPr>
      </p:pic>
      <p:pic>
        <p:nvPicPr>
          <p:cNvPr id="7" name="Picture 2" descr="сканирование000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8794" y="1000108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929322" y="642918"/>
            <a:ext cx="2827329" cy="121444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Концерт ко Дню Победы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1" descr="E:\УСУ\DSC005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5006156" cy="3643338"/>
          </a:xfrm>
          <a:prstGeom prst="rect">
            <a:avLst/>
          </a:prstGeom>
          <a:noFill/>
        </p:spPr>
      </p:pic>
      <p:pic>
        <p:nvPicPr>
          <p:cNvPr id="1026" name="Picture 2" descr="I:\УСУ\DSC0055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2350" y="2500306"/>
            <a:ext cx="6398805" cy="4071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 and Settings\Admin\Рабочий стол\Новая папка (2)\книга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100" y="428604"/>
            <a:ext cx="4157663" cy="5870575"/>
          </a:xfrm>
          <a:prstGeom prst="rect">
            <a:avLst/>
          </a:prstGeom>
          <a:noFill/>
        </p:spPr>
      </p:pic>
      <p:pic>
        <p:nvPicPr>
          <p:cNvPr id="2051" name="Picture 3" descr="D:\Documents and Settings\Admin\Рабочий стол\Новая папка (2)\книг.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5000" y="332656"/>
            <a:ext cx="4589000" cy="3786214"/>
          </a:xfrm>
          <a:prstGeom prst="rect">
            <a:avLst/>
          </a:prstGeom>
          <a:noFill/>
        </p:spPr>
      </p:pic>
      <p:pic>
        <p:nvPicPr>
          <p:cNvPr id="5122" name="Picture 2" descr="C:\Documents and Settings\1.USERCOMP\Рабочий стол\все о музее\элвира_зульфатовна\SAM_145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3501008"/>
            <a:ext cx="3840427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C:\Documents and Settings\1.USERCOMP\Рабочий стол\ветераны2014\DSCF5090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214290"/>
            <a:ext cx="481997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Содержимое 3" descr="C:\Documents and Settings\1.USERCOMP\Рабочий стол\ветераны2014\DSCF5095.JP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2500306"/>
            <a:ext cx="5464332" cy="4071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14283" y="3929066"/>
            <a:ext cx="3143272" cy="228601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Фестиваль отечественных фильмов о войне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3442125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55538">
            <a:off x="563605" y="1112088"/>
            <a:ext cx="2268703" cy="3195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5298" name="Picture 2" descr="Брестская крепость (2010) HDRi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57813">
            <a:off x="6320071" y="3251339"/>
            <a:ext cx="2259539" cy="3227913"/>
          </a:xfrm>
          <a:prstGeom prst="rect">
            <a:avLst/>
          </a:prstGeom>
          <a:noFill/>
        </p:spPr>
      </p:pic>
      <p:pic>
        <p:nvPicPr>
          <p:cNvPr id="55302" name="Picture 6" descr="Я – русский солдат (Ya - russkiy soldat)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60" y="214290"/>
            <a:ext cx="2651150" cy="3895718"/>
          </a:xfrm>
          <a:prstGeom prst="rect">
            <a:avLst/>
          </a:prstGeom>
          <a:noFill/>
        </p:spPr>
      </p:pic>
      <p:pic>
        <p:nvPicPr>
          <p:cNvPr id="55304" name="Picture 8" descr="Постер фильм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1142984"/>
            <a:ext cx="1905000" cy="2733676"/>
          </a:xfrm>
          <a:prstGeom prst="rect">
            <a:avLst/>
          </a:prstGeom>
          <a:noFill/>
        </p:spPr>
      </p:pic>
      <p:pic>
        <p:nvPicPr>
          <p:cNvPr id="55308" name="Picture 12" descr="Постер фильм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4357694"/>
            <a:ext cx="3801288" cy="2071702"/>
          </a:xfrm>
          <a:prstGeom prst="rect">
            <a:avLst/>
          </a:prstGeom>
          <a:noFill/>
        </p:spPr>
      </p:pic>
      <p:pic>
        <p:nvPicPr>
          <p:cNvPr id="55310" name="Picture 14" descr="http://www.dvdclick.ru/dvdclick_images/product/4284b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92103">
            <a:off x="4760105" y="375067"/>
            <a:ext cx="2153729" cy="3214710"/>
          </a:xfrm>
          <a:prstGeom prst="rect">
            <a:avLst/>
          </a:prstGeom>
          <a:noFill/>
        </p:spPr>
      </p:pic>
      <p:pic>
        <p:nvPicPr>
          <p:cNvPr id="55300" name="Picture 4" descr="Помни имя сво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9058" y="3071810"/>
            <a:ext cx="2352680" cy="3611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3" descr="C:\Documents and Settings\1.USERCOMP\Рабочий стол\ветераны2014\DSC00435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3429000"/>
            <a:ext cx="4824536" cy="3286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C:\Documents and Settings\1.USERCOMP\Рабочий стол\ветераны2014\DSCF5096.JPG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5676092" cy="4239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D:\Documents and Settings\Admin\Мои документы\Мои рисунки\Изображение\Изображение 0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22273">
            <a:off x="2663070" y="1178848"/>
            <a:ext cx="2583560" cy="3462228"/>
          </a:xfrm>
          <a:prstGeom prst="rect">
            <a:avLst/>
          </a:prstGeom>
          <a:noFill/>
        </p:spPr>
      </p:pic>
      <p:pic>
        <p:nvPicPr>
          <p:cNvPr id="12292" name="Picture 4" descr="D:\Documents and Settings\Admin\Мои документы\Мои рисунки\Изображение\Изображение 03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332656"/>
            <a:ext cx="2510245" cy="3157457"/>
          </a:xfrm>
          <a:prstGeom prst="rect">
            <a:avLst/>
          </a:prstGeom>
          <a:noFill/>
        </p:spPr>
      </p:pic>
      <p:pic>
        <p:nvPicPr>
          <p:cNvPr id="12293" name="Picture 5" descr="D:\Documents and Settings\Admin\Мои документы\Мои рисунки\Изображение\Изображение 03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234896">
            <a:off x="6246645" y="2741952"/>
            <a:ext cx="2409738" cy="3211695"/>
          </a:xfrm>
          <a:prstGeom prst="rect">
            <a:avLst/>
          </a:prstGeom>
          <a:noFill/>
        </p:spPr>
      </p:pic>
      <p:pic>
        <p:nvPicPr>
          <p:cNvPr id="12290" name="Picture 2" descr="D:\Documents and Settings\Admin\Мои документы\Мои рисунки\Изображение\Изображение 029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63106">
            <a:off x="185972" y="3343644"/>
            <a:ext cx="3705108" cy="2681192"/>
          </a:xfrm>
          <a:prstGeom prst="rect">
            <a:avLst/>
          </a:prstGeom>
          <a:noFill/>
        </p:spPr>
      </p:pic>
      <p:pic>
        <p:nvPicPr>
          <p:cNvPr id="12294" name="Picture 6" descr="D:\Documents and Settings\Admin\Мои документы\Мои рисунки\Изображение\Изображение 032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488" y="3500438"/>
            <a:ext cx="4227847" cy="3171636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512" y="285728"/>
            <a:ext cx="4963992" cy="92869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Конкурс «Славный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путь побед»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Рисунок 7"/>
          <p:cNvSpPr>
            <a:spLocks noGrp="1"/>
          </p:cNvSpPr>
          <p:nvPr>
            <p:ph type="pic" idx="1"/>
          </p:nvPr>
        </p:nvSpPr>
        <p:spPr>
          <a:xfrm>
            <a:off x="1785918" y="642918"/>
            <a:ext cx="5486400" cy="4114800"/>
          </a:xfrm>
        </p:spPr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olyan.net/uploads/posts/2010-01/thumbs/1262457445_963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97840">
            <a:off x="5108226" y="442519"/>
            <a:ext cx="3023451" cy="363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im6-tub-ru.yandex.net/i?id=54731411-25-72&amp;n=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57264">
            <a:off x="581356" y="441567"/>
            <a:ext cx="4052198" cy="318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85691">
            <a:off x="467544" y="3214686"/>
            <a:ext cx="2961448" cy="3357586"/>
          </a:xfrm>
          <a:prstGeom prst="rect">
            <a:avLst/>
          </a:prstGeom>
          <a:noFill/>
        </p:spPr>
      </p:pic>
      <p:pic>
        <p:nvPicPr>
          <p:cNvPr id="5" name="Рисунок 4" descr="http://www.studentpoint.cz/files/cestovani/evropa/kreml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2928934"/>
            <a:ext cx="5698449" cy="37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.USERCOMP\Рабочий стол\песня\DSC0051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6877998" cy="487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692696"/>
            <a:ext cx="6603646" cy="56673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Конкурс «Песня в солдатской шинели»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39552" y="332656"/>
            <a:ext cx="7772400" cy="15001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Documents and Settings\1.USERCOMP\Рабочий стол\баннер\песня в солдатской шинели\DSC00751_1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214290"/>
            <a:ext cx="528641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C:\Documents and Settings\1.USERCOMP\Рабочий стол\баннер\песня в солдатской шинели\DSC00717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68" y="2571744"/>
            <a:ext cx="535785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.USERCOMP\Рабочий стол\баннер\песня в солдатской шинели\DSC005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85728"/>
            <a:ext cx="771530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.USERCOMP\Рабочий стол\песня\DSC00554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3686">
            <a:off x="4044546" y="277119"/>
            <a:ext cx="4733935" cy="364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Documents and Settings\1.USERCOMP\Рабочий стол\баннер\песня в солдатской шинели\DSC00745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8173">
            <a:off x="351820" y="2059123"/>
            <a:ext cx="5673233" cy="436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Scan\CCI06012014_00006.bm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08" y="142852"/>
            <a:ext cx="4673606" cy="65382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379</Words>
  <Application>Microsoft Office PowerPoint</Application>
  <PresentationFormat>Экран (4:3)</PresentationFormat>
  <Paragraphs>74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«Таң»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лидеры</vt:lpstr>
      <vt:lpstr>Презентация PowerPoint</vt:lpstr>
      <vt:lpstr>Наши дела</vt:lpstr>
      <vt:lpstr>Сбор командиров</vt:lpstr>
      <vt:lpstr>Презентация PowerPoint</vt:lpstr>
      <vt:lpstr>Презентация PowerPoint</vt:lpstr>
      <vt:lpstr>Презентация PowerPoint</vt:lpstr>
      <vt:lpstr>Выборы президента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Канцтовары для учащихся интерната №1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  «Мы - наследники победы»</vt:lpstr>
      <vt:lpstr>Акция «Подари открытку ветерану»</vt:lpstr>
      <vt:lpstr> Конкурс рисунков «Спасенный мир»</vt:lpstr>
      <vt:lpstr>Презентация PowerPoint</vt:lpstr>
      <vt:lpstr>Презентация PowerPoint</vt:lpstr>
      <vt:lpstr>Экскурсии  для учащихся гимназии</vt:lpstr>
      <vt:lpstr>Презентация PowerPoint</vt:lpstr>
      <vt:lpstr>Маркиной Валентины Гавриловны,</vt:lpstr>
      <vt:lpstr>Сиразитдинова Ислама Киямовича,   </vt:lpstr>
      <vt:lpstr>Клетнева Павла Кузьмича.</vt:lpstr>
      <vt:lpstr>У нас в гостях  хор ветеранов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Конкурс «Славный  путь побед»</vt:lpstr>
      <vt:lpstr>Презентация PowerPoint</vt:lpstr>
      <vt:lpstr>Конкурс «Песня в солдатской шинели»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Альфред</cp:lastModifiedBy>
  <cp:revision>75</cp:revision>
  <dcterms:created xsi:type="dcterms:W3CDTF">2014-11-27T08:42:25Z</dcterms:created>
  <dcterms:modified xsi:type="dcterms:W3CDTF">2014-12-15T13:21:09Z</dcterms:modified>
</cp:coreProperties>
</file>